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09"/>
  </p:notesMasterIdLst>
  <p:sldIdLst>
    <p:sldId id="1014" r:id="rId2"/>
    <p:sldId id="1016" r:id="rId3"/>
    <p:sldId id="1319" r:id="rId4"/>
    <p:sldId id="1307" r:id="rId5"/>
    <p:sldId id="1297" r:id="rId6"/>
    <p:sldId id="1298" r:id="rId7"/>
    <p:sldId id="1299" r:id="rId8"/>
    <p:sldId id="1300" r:id="rId9"/>
    <p:sldId id="1397" r:id="rId10"/>
    <p:sldId id="1320" r:id="rId11"/>
    <p:sldId id="1321" r:id="rId12"/>
    <p:sldId id="1322" r:id="rId13"/>
    <p:sldId id="1323" r:id="rId14"/>
    <p:sldId id="1324" r:id="rId15"/>
    <p:sldId id="1325" r:id="rId16"/>
    <p:sldId id="1326" r:id="rId17"/>
    <p:sldId id="1327" r:id="rId18"/>
    <p:sldId id="1328" r:id="rId19"/>
    <p:sldId id="1329" r:id="rId20"/>
    <p:sldId id="1330" r:id="rId21"/>
    <p:sldId id="1331" r:id="rId22"/>
    <p:sldId id="1332" r:id="rId23"/>
    <p:sldId id="1333" r:id="rId24"/>
    <p:sldId id="1347" r:id="rId25"/>
    <p:sldId id="1334" r:id="rId26"/>
    <p:sldId id="1356" r:id="rId27"/>
    <p:sldId id="1348" r:id="rId28"/>
    <p:sldId id="1349" r:id="rId29"/>
    <p:sldId id="1336" r:id="rId30"/>
    <p:sldId id="1350" r:id="rId31"/>
    <p:sldId id="1337" r:id="rId32"/>
    <p:sldId id="1352" r:id="rId33"/>
    <p:sldId id="1338" r:id="rId34"/>
    <p:sldId id="1353" r:id="rId35"/>
    <p:sldId id="1339" r:id="rId36"/>
    <p:sldId id="1354" r:id="rId37"/>
    <p:sldId id="1340" r:id="rId38"/>
    <p:sldId id="1355" r:id="rId39"/>
    <p:sldId id="1341" r:id="rId40"/>
    <p:sldId id="1358" r:id="rId41"/>
    <p:sldId id="1342" r:id="rId42"/>
    <p:sldId id="1359" r:id="rId43"/>
    <p:sldId id="1343" r:id="rId44"/>
    <p:sldId id="1344" r:id="rId45"/>
    <p:sldId id="1346" r:id="rId46"/>
    <p:sldId id="1360" r:id="rId47"/>
    <p:sldId id="1361" r:id="rId48"/>
    <p:sldId id="1362" r:id="rId49"/>
    <p:sldId id="1363" r:id="rId50"/>
    <p:sldId id="1364" r:id="rId51"/>
    <p:sldId id="1365" r:id="rId52"/>
    <p:sldId id="1366" r:id="rId53"/>
    <p:sldId id="1204" r:id="rId54"/>
    <p:sldId id="1194" r:id="rId55"/>
    <p:sldId id="1195" r:id="rId56"/>
    <p:sldId id="1196" r:id="rId57"/>
    <p:sldId id="1209" r:id="rId58"/>
    <p:sldId id="1206" r:id="rId59"/>
    <p:sldId id="1215" r:id="rId60"/>
    <p:sldId id="1205" r:id="rId61"/>
    <p:sldId id="1210" r:id="rId62"/>
    <p:sldId id="1211" r:id="rId63"/>
    <p:sldId id="1212" r:id="rId64"/>
    <p:sldId id="1213" r:id="rId65"/>
    <p:sldId id="1214" r:id="rId66"/>
    <p:sldId id="1368" r:id="rId67"/>
    <p:sldId id="1412" r:id="rId68"/>
    <p:sldId id="1302" r:id="rId69"/>
    <p:sldId id="1373" r:id="rId70"/>
    <p:sldId id="1372" r:id="rId71"/>
    <p:sldId id="1374" r:id="rId72"/>
    <p:sldId id="830" r:id="rId73"/>
    <p:sldId id="1303" r:id="rId74"/>
    <p:sldId id="1304" r:id="rId75"/>
    <p:sldId id="1375" r:id="rId76"/>
    <p:sldId id="1207" r:id="rId77"/>
    <p:sldId id="1404" r:id="rId78"/>
    <p:sldId id="1405" r:id="rId79"/>
    <p:sldId id="1406" r:id="rId80"/>
    <p:sldId id="1407" r:id="rId81"/>
    <p:sldId id="1408" r:id="rId82"/>
    <p:sldId id="1409" r:id="rId83"/>
    <p:sldId id="1410" r:id="rId84"/>
    <p:sldId id="1411" r:id="rId85"/>
    <p:sldId id="1403" r:id="rId86"/>
    <p:sldId id="1376" r:id="rId87"/>
    <p:sldId id="1377" r:id="rId88"/>
    <p:sldId id="1401" r:id="rId89"/>
    <p:sldId id="1402" r:id="rId90"/>
    <p:sldId id="1378" r:id="rId91"/>
    <p:sldId id="1379" r:id="rId92"/>
    <p:sldId id="1242" r:id="rId93"/>
    <p:sldId id="1243" r:id="rId94"/>
    <p:sldId id="1244" r:id="rId95"/>
    <p:sldId id="1245" r:id="rId96"/>
    <p:sldId id="1246" r:id="rId97"/>
    <p:sldId id="1247" r:id="rId98"/>
    <p:sldId id="1248" r:id="rId99"/>
    <p:sldId id="1249" r:id="rId100"/>
    <p:sldId id="1253" r:id="rId101"/>
    <p:sldId id="1256" r:id="rId102"/>
    <p:sldId id="1255" r:id="rId103"/>
    <p:sldId id="1257" r:id="rId104"/>
    <p:sldId id="1226" r:id="rId105"/>
    <p:sldId id="1218" r:id="rId106"/>
    <p:sldId id="1219" r:id="rId107"/>
    <p:sldId id="1260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7/18/24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350094" y="2226768"/>
            <a:ext cx="7494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bg1"/>
                </a:solidFill>
              </a:rPr>
              <a:t>생성형</a:t>
            </a:r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있어 보이기는 한데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6D46C-FE14-9C20-B024-BAA5F08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22" y="168164"/>
            <a:ext cx="6258990" cy="65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EBC0E-8FAF-8D4F-B819-C109D12E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</a:t>
            </a:r>
            <a:r>
              <a:rPr kumimoji="1" lang="ko-KR" altLang="en-US"/>
              <a:t>가지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194D6-3564-5AF3-2749-F682786B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토큰 예측 반복 방법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US"/>
              <a:t>ChatGPT</a:t>
            </a:r>
            <a:r>
              <a:rPr kumimoji="1" lang="ko-Kore-US" altLang="en-US"/>
              <a:t>와</a:t>
            </a:r>
            <a:r>
              <a:rPr kumimoji="1" lang="ko-KR" altLang="en-US"/>
              <a:t> 같은 텍스트 생성</a:t>
            </a:r>
            <a:endParaRPr kumimoji="1" lang="en-US" altLang="ko-KR"/>
          </a:p>
          <a:p>
            <a:r>
              <a:rPr kumimoji="1" lang="ko-KR" altLang="en-US"/>
              <a:t>잠재공간 디코딩 방법 </a:t>
            </a:r>
            <a:r>
              <a:rPr kumimoji="1" lang="en-US" altLang="ko-KR"/>
              <a:t>:</a:t>
            </a:r>
            <a:r>
              <a:rPr kumimoji="1" lang="ko-KR" altLang="en-US"/>
              <a:t> 이미지 생성과 같으</a:t>
            </a:r>
            <a:endParaRPr kumimoji="1" lang="en-US" altLang="ko-KR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02510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6649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951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46196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237451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617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37969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75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지원</a:t>
            </a:r>
            <a:r>
              <a:rPr kumimoji="1" lang="ko-KR" altLang="en-US"/>
              <a:t> 기능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텍스트 생성</a:t>
            </a:r>
            <a:endParaRPr kumimoji="1" lang="en-US" altLang="ko-KR"/>
          </a:p>
          <a:p>
            <a:r>
              <a:rPr kumimoji="1" lang="ko-KR" altLang="en-US"/>
              <a:t>이미지 생성</a:t>
            </a:r>
            <a:endParaRPr kumimoji="1" lang="en-US" altLang="ko-KR"/>
          </a:p>
          <a:p>
            <a:r>
              <a:rPr kumimoji="1" lang="ko-KR" altLang="en-US"/>
              <a:t>비전</a:t>
            </a:r>
            <a:endParaRPr kumimoji="1" lang="en-US" altLang="ko-KR"/>
          </a:p>
          <a:p>
            <a:r>
              <a:rPr kumimoji="1" lang="ko-KR" altLang="en-US"/>
              <a:t>텍스트를 음성으로</a:t>
            </a:r>
            <a:endParaRPr kumimoji="1" lang="en-US" altLang="ko-KR"/>
          </a:p>
          <a:p>
            <a:r>
              <a:rPr kumimoji="1" lang="ko-KR" altLang="en-US"/>
              <a:t>음성을 텍스트로</a:t>
            </a:r>
            <a:endParaRPr kumimoji="1" lang="en-US" altLang="ko-KR"/>
          </a:p>
          <a:p>
            <a:r>
              <a:rPr kumimoji="1" lang="ko-KR" altLang="en-US"/>
              <a:t>임베딩</a:t>
            </a:r>
            <a:endParaRPr kumimoji="1" lang="en-US" altLang="ko-KR"/>
          </a:p>
          <a:p>
            <a:r>
              <a:rPr kumimoji="1" lang="ko-KR" altLang="en-US"/>
              <a:t>파인 튜닝</a:t>
            </a:r>
            <a:endParaRPr kumimoji="1" lang="en-US" altLang="ko-KR"/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85416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18921</TotalTime>
  <Words>1478</Words>
  <Application>Microsoft Macintosh PowerPoint</Application>
  <PresentationFormat>와이드스크린</PresentationFormat>
  <Paragraphs>401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6" baseType="lpstr">
      <vt:lpstr>GE Inspira Sans</vt:lpstr>
      <vt:lpstr>NanumGothic</vt:lpstr>
      <vt:lpstr>NanumGothic</vt:lpstr>
      <vt:lpstr>NanumSquare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2가지 타입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지원 기능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848</cp:revision>
  <dcterms:created xsi:type="dcterms:W3CDTF">2023-04-05T00:38:07Z</dcterms:created>
  <dcterms:modified xsi:type="dcterms:W3CDTF">2024-07-18T08:21:10Z</dcterms:modified>
</cp:coreProperties>
</file>